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Новая папка Потроховой Ю.В\Презентация\День знаний\1 сл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День знаний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День знаний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День знаний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День знаний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День знаний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День знаний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Новая папка Потроховой Ю.В\Презентация\День знаний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3</cp:revision>
  <dcterms:created xsi:type="dcterms:W3CDTF">2023-09-01T04:20:39Z</dcterms:created>
  <dcterms:modified xsi:type="dcterms:W3CDTF">2023-09-01T04:31:02Z</dcterms:modified>
</cp:coreProperties>
</file>