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Новая папка Потроховой Ю.В\Презентация\Новая папка\Слайды\Слайд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Новая папка Потроховой Ю.В\Презентация\Новая папка\Слайды\Слайд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Новая папка Потроховой Ю.В\Презентация\Новая папка\Слайды\Слайд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Новая папка Потроховой Ю.В\Презентация\Новая папка\Слайды\Слайд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Новая папка Потроховой Ю.В\Презентация\Новая папка\Слайды\Слайд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Новая папка Потроховой Ю.В\Презентация\Новая папка\Слайды\Слайд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Новая папка Потроховой Ю.В\Презентация\Новая папка\Слайды\Слайд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esktop\Новая папка Потроховой Ю.В\Презентация\Новая папка\Поздравок4.jpg"/>
          <p:cNvPicPr>
            <a:picLocks noChangeAspect="1" noChangeArrowheads="1"/>
          </p:cNvPicPr>
          <p:nvPr/>
        </p:nvPicPr>
        <p:blipFill>
          <a:blip r:embed="rId2" cstate="print"/>
          <a:srcRect b="600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Admin\Desktop\Новая папка Потроховой Ю.В\Презентация\Новая папка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DIR_BIBLIO</dc:creator>
  <cp:lastModifiedBy>Пользователь Windows</cp:lastModifiedBy>
  <cp:revision>1</cp:revision>
  <dcterms:created xsi:type="dcterms:W3CDTF">2024-03-04T08:03:02Z</dcterms:created>
  <dcterms:modified xsi:type="dcterms:W3CDTF">2024-03-04T08:05:42Z</dcterms:modified>
</cp:coreProperties>
</file>