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Новая папка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Новая папка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Новая папка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Новая папка\Слайды\Слайд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Новая папка\Слайды\Слайд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Новая папка\Слайды\Слайд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Новая папка\Слайды\Слайд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Новая папка Потроховой Ю.В\Презентация\Новая папка\Слайды\Слайд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Новая папка Потроховой Ю.В\Презентация\Новая папка\Слайды\Слайд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1</cp:revision>
  <dcterms:created xsi:type="dcterms:W3CDTF">2024-02-20T04:54:07Z</dcterms:created>
  <dcterms:modified xsi:type="dcterms:W3CDTF">2024-02-20T04:59:04Z</dcterms:modified>
</cp:coreProperties>
</file>