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assandra-kniga.ru/UserFiles/Image/banners/Book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9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4</cp:revision>
  <dcterms:created xsi:type="dcterms:W3CDTF">2023-04-19T08:22:40Z</dcterms:created>
  <dcterms:modified xsi:type="dcterms:W3CDTF">2023-04-19T08:35:46Z</dcterms:modified>
</cp:coreProperties>
</file>